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8"/>
  </p:notesMasterIdLst>
  <p:sldIdLst>
    <p:sldId id="256" r:id="rId2"/>
    <p:sldId id="257" r:id="rId3"/>
    <p:sldId id="262" r:id="rId4"/>
    <p:sldId id="258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7" d="100"/>
          <a:sy n="67" d="100"/>
        </p:scale>
        <p:origin x="83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верхнього колонтитула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3" name="Місце для дати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077B30-FD40-446D-A1A9-1BD061983AFD}" type="datetimeFigureOut">
              <a:rPr lang="uk-UA" smtClean="0"/>
              <a:t>23.11.2021</a:t>
            </a:fld>
            <a:endParaRPr lang="uk-UA"/>
          </a:p>
        </p:txBody>
      </p:sp>
      <p:sp>
        <p:nvSpPr>
          <p:cNvPr id="4" name="Місце для зображення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uk-UA"/>
          </a:p>
        </p:txBody>
      </p:sp>
      <p:sp>
        <p:nvSpPr>
          <p:cNvPr id="5" name="Місце для нотаток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uk-UA"/>
              <a:t>Відредагуйте стиль зразка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</a:p>
        </p:txBody>
      </p:sp>
      <p:sp>
        <p:nvSpPr>
          <p:cNvPr id="6" name="Місце для нижнього колонтитула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7" name="Місце для номера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662458-16FC-4068-85B5-8BB00D2CB9F1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1483205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662458-16FC-4068-85B5-8BB00D2CB9F1}" type="slidenum">
              <a:rPr lang="uk-UA" smtClean="0"/>
              <a:t>2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4127492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и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6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uk-UA"/>
              <a:t>Клацніть, щоб редагувати стиль зразка підзаголовка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73B2130B-1A67-4949-9120-7AA901F21AE9}" type="datetimeFigureOut">
              <a:rPr lang="uk-UA" smtClean="0"/>
              <a:t>23.11.2021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vert="horz" lIns="45720" tIns="45720" rIns="45720" bIns="45720" rtlCol="0" anchor="ctr">
            <a:normAutofit/>
          </a:bodyPr>
          <a:lstStyle>
            <a:lvl1pPr>
              <a:defRPr lang="en-US"/>
            </a:lvl1pPr>
          </a:lstStyle>
          <a:p>
            <a:fld id="{BF2F8B4A-8EAA-41BE-9CCD-287708D0C1B8}" type="slidenum">
              <a:rPr lang="uk-UA" smtClean="0"/>
              <a:t>‹№›</a:t>
            </a:fld>
            <a:endParaRPr lang="uk-UA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6844634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і вертикальни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uk-UA"/>
              <a:t>Відредагуйте стиль зразка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2130B-1A67-4949-9120-7AA901F21AE9}" type="datetimeFigureOut">
              <a:rPr lang="uk-UA" smtClean="0"/>
              <a:t>23.11.2021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F8B4A-8EAA-41BE-9CCD-287708D0C1B8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3022434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ий заголовок і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uk-UA"/>
              <a:t>Відредагуйте стиль зразка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2130B-1A67-4949-9120-7AA901F21AE9}" type="datetimeFigureOut">
              <a:rPr lang="uk-UA" smtClean="0"/>
              <a:t>23.11.2021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F8B4A-8EAA-41BE-9CCD-287708D0C1B8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8672127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Назва та вмі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uk-UA"/>
              <a:t>Відредагуйте стиль зразка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2130B-1A67-4949-9120-7AA901F21AE9}" type="datetimeFigureOut">
              <a:rPr lang="uk-UA" smtClean="0"/>
              <a:t>23.11.2021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F8B4A-8EAA-41BE-9CCD-287708D0C1B8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5477077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Назва розділ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uk-UA"/>
              <a:t>Відредагуйте стиль зразка тексту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2130B-1A67-4949-9120-7AA901F21AE9}" type="datetimeFigureOut">
              <a:rPr lang="uk-UA" smtClean="0"/>
              <a:t>23.11.2021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F8B4A-8EAA-41BE-9CCD-287708D0C1B8}" type="slidenum">
              <a:rPr lang="uk-UA" smtClean="0"/>
              <a:t>‹№›</a:t>
            </a:fld>
            <a:endParaRPr lang="uk-UA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6557076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’єкт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uk-UA"/>
              <a:t>Відредагуйте стиль зразка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uk-UA"/>
              <a:t>Відредагуйте стиль зразка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2130B-1A67-4949-9120-7AA901F21AE9}" type="datetimeFigureOut">
              <a:rPr lang="uk-UA" smtClean="0"/>
              <a:t>23.11.2021</a:t>
            </a:fld>
            <a:endParaRPr lang="uk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F8B4A-8EAA-41BE-9CCD-287708D0C1B8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4304017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Порівнянн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7879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1">
                    <a:lumMod val="6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uk-UA"/>
              <a:t>Відредагуйте стиль зразка тексту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uk-UA"/>
              <a:t>Відредагуйте стиль зразка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126480" y="1717879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2000" b="0" kern="1200" spc="10" baseline="0" dirty="0">
                <a:solidFill>
                  <a:schemeClr val="tx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uk-UA"/>
              <a:t>Відредагуйте стиль зразка тексту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uk-UA"/>
              <a:t>Відредагуйте стиль зразка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2130B-1A67-4949-9120-7AA901F21AE9}" type="datetimeFigureOut">
              <a:rPr lang="uk-UA" smtClean="0"/>
              <a:t>23.11.2021</a:t>
            </a:fld>
            <a:endParaRPr lang="uk-U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F8B4A-8EAA-41BE-9CCD-287708D0C1B8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8187779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Лише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2130B-1A67-4949-9120-7AA901F21AE9}" type="datetimeFigureOut">
              <a:rPr lang="uk-UA" smtClean="0"/>
              <a:t>23.11.2021</a:t>
            </a:fld>
            <a:endParaRPr lang="uk-U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F8B4A-8EAA-41BE-9CCD-287708D0C1B8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4964162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и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2130B-1A67-4949-9120-7AA901F21AE9}" type="datetimeFigureOut">
              <a:rPr lang="uk-UA" smtClean="0"/>
              <a:t>23.11.2021</a:t>
            </a:fld>
            <a:endParaRPr lang="uk-U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F8B4A-8EAA-41BE-9CCD-287708D0C1B8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0700491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Вміст і пі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uk-UA"/>
              <a:t>Відредагуйте стиль зразка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uk-UA"/>
              <a:t>Відредагуйте стиль зразка тексту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2130B-1A67-4949-9120-7AA901F21AE9}" type="datetimeFigureOut">
              <a:rPr lang="uk-UA" smtClean="0"/>
              <a:t>23.11.2021</a:t>
            </a:fld>
            <a:endParaRPr lang="uk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F8B4A-8EAA-41BE-9CCD-287708D0C1B8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35412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і пі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tx1"/>
                </a:solidFill>
              </a:defRPr>
            </a:lvl1pPr>
          </a:lstStyle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uk-UA"/>
              <a:t>Клацніть піктограму, щоб додати зображення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uk-UA"/>
              <a:t>Відредагуйте стиль зразка тексту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2130B-1A67-4949-9120-7AA901F21AE9}" type="datetimeFigureOut">
              <a:rPr lang="uk-UA" smtClean="0"/>
              <a:t>23.11.2021</a:t>
            </a:fld>
            <a:endParaRPr lang="uk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F8B4A-8EAA-41BE-9CCD-287708D0C1B8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5797534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uk-UA"/>
              <a:t>Відредагуйте стиль зразка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73B2130B-1A67-4949-9120-7AA901F21AE9}" type="datetimeFigureOut">
              <a:rPr lang="uk-UA" smtClean="0"/>
              <a:t>23.11.2021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rgbClr val="969696"/>
                </a:solidFill>
              </a:defRPr>
            </a:lvl1pPr>
          </a:lstStyle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rgbClr val="777777"/>
                </a:solidFill>
              </a:defRPr>
            </a:lvl1pPr>
          </a:lstStyle>
          <a:p>
            <a:fld id="{BF2F8B4A-8EAA-41BE-9CCD-287708D0C1B8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82296243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.jpeg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Міф (фільм, 2018) — Вікіпедія">
            <a:extLst>
              <a:ext uri="{FF2B5EF4-FFF2-40B4-BE49-F238E27FC236}">
                <a16:creationId xmlns:a16="http://schemas.microsoft.com/office/drawing/2014/main" id="{63AA74A6-0B22-4057-9BDA-7467E01754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542"/>
          <a:stretch/>
        </p:blipFill>
        <p:spPr bwMode="auto">
          <a:xfrm>
            <a:off x="3279776" y="0"/>
            <a:ext cx="540690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33171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Миф (фильм, 2018) — Википедия">
            <a:extLst>
              <a:ext uri="{FF2B5EF4-FFF2-40B4-BE49-F238E27FC236}">
                <a16:creationId xmlns:a16="http://schemas.microsoft.com/office/drawing/2014/main" id="{DC4CD72A-DEF3-4D6E-AD20-C5571FE5E6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6263" y="0"/>
            <a:ext cx="52657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кутник 2">
            <a:extLst>
              <a:ext uri="{FF2B5EF4-FFF2-40B4-BE49-F238E27FC236}">
                <a16:creationId xmlns:a16="http://schemas.microsoft.com/office/drawing/2014/main" id="{165C7527-BE40-49F1-9E59-564494825300}"/>
              </a:ext>
            </a:extLst>
          </p:cNvPr>
          <p:cNvSpPr/>
          <p:nvPr/>
        </p:nvSpPr>
        <p:spPr>
          <a:xfrm>
            <a:off x="219075" y="1170057"/>
            <a:ext cx="6707188" cy="4278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uk-UA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“Міф” </a:t>
            </a:r>
            <a:r>
              <a:rPr lang="uk-UA" sz="2400" dirty="0"/>
              <a:t>– це історія життя Василя Сліпака, оперного співака зі світовим ім’ям та унікальним голосом, Героя України, кавалера орденів “За мужність” І ст. та “Золота Зірка”, соліста Паризької національної опери, який покинув велику сцену, аби стати воїном і віддав життя, захищаючи Україну. У 2015 році під позивним “Міф” Василь Сліпак добровольцем пішов воювати на Донбас і загинув 29 червня 2016 року.</a:t>
            </a:r>
          </a:p>
        </p:txBody>
      </p:sp>
    </p:spTree>
    <p:extLst>
      <p:ext uri="{BB962C8B-B14F-4D97-AF65-F5344CB8AC3E}">
        <p14:creationId xmlns:p14="http://schemas.microsoft.com/office/powerpoint/2010/main" val="4142955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DDD8301-A1B1-4242-A704-68558B16F8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758" y="5272088"/>
            <a:ext cx="6110480" cy="1091248"/>
          </a:xfrm>
        </p:spPr>
        <p:txBody>
          <a:bodyPr>
            <a:noAutofit/>
          </a:bodyPr>
          <a:lstStyle/>
          <a:p>
            <a:r>
              <a:rPr lang="uk-UA" sz="3600" dirty="0"/>
              <a:t>Василь Ярославович  Сліпак </a:t>
            </a:r>
            <a:br>
              <a:rPr lang="uk-UA" sz="3600" dirty="0"/>
            </a:br>
            <a:r>
              <a:rPr lang="uk-UA" sz="2800" dirty="0"/>
              <a:t>(20 грудня 1974, Львів — 29 червня 2016, Луганське, Бахмутський р-н, Донецька обл., Україна) — всесвітньо відомий український оперний співак  (бас-баритон), соліст Паризької національної опери, волонтер, учасник Революції Гідності та бойових дій на Сході України. Позивний «Міф». Загинув у бою від кулі снайпера. Кавалер ордена «За мужність» І ст., Герой України, кавалер ордена «Золота Зірка».</a:t>
            </a:r>
          </a:p>
        </p:txBody>
      </p:sp>
      <p:pic>
        <p:nvPicPr>
          <p:cNvPr id="1026" name="Picture 2" descr="Василь Сліпак. Нова українська історія. - UATV">
            <a:extLst>
              <a:ext uri="{FF2B5EF4-FFF2-40B4-BE49-F238E27FC236}">
                <a16:creationId xmlns:a16="http://schemas.microsoft.com/office/drawing/2014/main" id="{4DB88E38-CF56-4FCF-A401-F8C8F0A650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1234438"/>
            <a:ext cx="5562600" cy="417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58252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6" name="Picture 14" descr="Немає опису світлини.">
            <a:extLst>
              <a:ext uri="{FF2B5EF4-FFF2-40B4-BE49-F238E27FC236}">
                <a16:creationId xmlns:a16="http://schemas.microsoft.com/office/drawing/2014/main" id="{392D45CA-A172-498F-BEEA-50C742776D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919" y="2891592"/>
            <a:ext cx="1526296" cy="1526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кутник 2">
            <a:extLst>
              <a:ext uri="{FF2B5EF4-FFF2-40B4-BE49-F238E27FC236}">
                <a16:creationId xmlns:a16="http://schemas.microsoft.com/office/drawing/2014/main" id="{A4335290-3F1F-45D1-89BE-1BDCF4675235}"/>
              </a:ext>
            </a:extLst>
          </p:cNvPr>
          <p:cNvSpPr/>
          <p:nvPr/>
        </p:nvSpPr>
        <p:spPr>
          <a:xfrm>
            <a:off x="289141" y="206425"/>
            <a:ext cx="749754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uk-UA" sz="4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Кантер</a:t>
            </a:r>
            <a:r>
              <a:rPr lang="uk-UA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Леонід Віленович</a:t>
            </a:r>
          </a:p>
        </p:txBody>
      </p:sp>
      <p:sp>
        <p:nvSpPr>
          <p:cNvPr id="4" name="Прямокутник 3">
            <a:extLst>
              <a:ext uri="{FF2B5EF4-FFF2-40B4-BE49-F238E27FC236}">
                <a16:creationId xmlns:a16="http://schemas.microsoft.com/office/drawing/2014/main" id="{654B0A2B-F717-45EA-8756-C2E0BD80405A}"/>
              </a:ext>
            </a:extLst>
          </p:cNvPr>
          <p:cNvSpPr/>
          <p:nvPr/>
        </p:nvSpPr>
        <p:spPr>
          <a:xfrm>
            <a:off x="289141" y="914311"/>
            <a:ext cx="5511584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/>
              <a:t>Автор </a:t>
            </a:r>
            <a:r>
              <a:rPr lang="ru-RU" sz="2000" dirty="0" err="1"/>
              <a:t>культових</a:t>
            </a:r>
            <a:r>
              <a:rPr lang="ru-RU" sz="2000" dirty="0"/>
              <a:t> </a:t>
            </a:r>
            <a:r>
              <a:rPr lang="ru-RU" sz="2000" dirty="0" err="1"/>
              <a:t>документальних</a:t>
            </a:r>
            <a:r>
              <a:rPr lang="ru-RU" sz="2000" dirty="0"/>
              <a:t> </a:t>
            </a:r>
            <a:r>
              <a:rPr lang="ru-RU" sz="2000" dirty="0" err="1"/>
              <a:t>стрічок</a:t>
            </a:r>
            <a:r>
              <a:rPr lang="ru-RU" sz="2000" dirty="0"/>
              <a:t> про </a:t>
            </a:r>
            <a:r>
              <a:rPr lang="ru-RU" sz="2000" dirty="0" err="1"/>
              <a:t>війну</a:t>
            </a:r>
            <a:r>
              <a:rPr lang="ru-RU" sz="2000" dirty="0"/>
              <a:t> на </a:t>
            </a:r>
            <a:r>
              <a:rPr lang="ru-RU" sz="2000" dirty="0" err="1"/>
              <a:t>сході</a:t>
            </a:r>
            <a:r>
              <a:rPr lang="ru-RU" sz="2000" dirty="0"/>
              <a:t> </a:t>
            </a:r>
            <a:r>
              <a:rPr lang="ru-RU" sz="2000" dirty="0" err="1"/>
              <a:t>України</a:t>
            </a:r>
            <a:r>
              <a:rPr lang="ru-RU" sz="2000" dirty="0"/>
              <a:t> — «</a:t>
            </a:r>
            <a:r>
              <a:rPr lang="ru-RU" sz="2000" dirty="0" err="1"/>
              <a:t>Війна</a:t>
            </a:r>
            <a:r>
              <a:rPr lang="ru-RU" sz="2000" dirty="0"/>
              <a:t> за </a:t>
            </a:r>
            <a:r>
              <a:rPr lang="ru-RU" sz="2000" dirty="0" err="1"/>
              <a:t>свій</a:t>
            </a:r>
            <a:r>
              <a:rPr lang="ru-RU" sz="2000" dirty="0"/>
              <a:t> </a:t>
            </a:r>
            <a:r>
              <a:rPr lang="ru-RU" sz="2000" dirty="0" err="1"/>
              <a:t>рахунок</a:t>
            </a:r>
            <a:r>
              <a:rPr lang="ru-RU" sz="2000" dirty="0"/>
              <a:t>», «</a:t>
            </a:r>
            <a:r>
              <a:rPr lang="ru-RU" sz="2000" dirty="0" err="1"/>
              <a:t>Добровольці</a:t>
            </a:r>
            <a:r>
              <a:rPr lang="ru-RU" sz="2000" dirty="0"/>
              <a:t> </a:t>
            </a:r>
            <a:r>
              <a:rPr lang="ru-RU" sz="2000" dirty="0" err="1"/>
              <a:t>Божої</a:t>
            </a:r>
            <a:r>
              <a:rPr lang="ru-RU" sz="2000" dirty="0"/>
              <a:t> </a:t>
            </a:r>
            <a:r>
              <a:rPr lang="ru-RU" sz="2000" dirty="0" err="1"/>
              <a:t>чоти</a:t>
            </a:r>
            <a:r>
              <a:rPr lang="ru-RU" sz="2000" dirty="0"/>
              <a:t>» та «</a:t>
            </a:r>
            <a:r>
              <a:rPr lang="ru-RU" sz="2000" dirty="0" err="1"/>
              <a:t>Міф</a:t>
            </a:r>
            <a:r>
              <a:rPr lang="ru-RU" sz="2000" dirty="0"/>
              <a:t>». </a:t>
            </a:r>
            <a:r>
              <a:rPr lang="ru-RU" sz="2000" dirty="0" err="1"/>
              <a:t>Засновник</a:t>
            </a:r>
            <a:r>
              <a:rPr lang="ru-RU" sz="2000" dirty="0"/>
              <a:t> арт-</a:t>
            </a:r>
            <a:r>
              <a:rPr lang="ru-RU" sz="2000" dirty="0" err="1"/>
              <a:t>поселення</a:t>
            </a:r>
            <a:r>
              <a:rPr lang="ru-RU" sz="2000" dirty="0"/>
              <a:t> «</a:t>
            </a:r>
            <a:r>
              <a:rPr lang="ru-RU" sz="2000" dirty="0" err="1"/>
              <a:t>Хутір</a:t>
            </a:r>
            <a:r>
              <a:rPr lang="ru-RU" sz="2000" dirty="0"/>
              <a:t> </a:t>
            </a:r>
            <a:r>
              <a:rPr lang="ru-RU" sz="2000" dirty="0" err="1"/>
              <a:t>Обирок</a:t>
            </a:r>
            <a:r>
              <a:rPr lang="ru-RU" sz="2000" dirty="0"/>
              <a:t>» на </a:t>
            </a:r>
            <a:r>
              <a:rPr lang="ru-RU" sz="2000" dirty="0" err="1"/>
              <a:t>Чернігівщині</a:t>
            </a:r>
            <a:r>
              <a:rPr lang="ru-RU" sz="2000" dirty="0"/>
              <a:t>.</a:t>
            </a:r>
            <a:endParaRPr lang="uk-UA" sz="2000" dirty="0"/>
          </a:p>
        </p:txBody>
      </p:sp>
      <p:pic>
        <p:nvPicPr>
          <p:cNvPr id="3078" name="Picture 6" descr="Добровольці Божої чоти: героїчна кіно-сага про війну - | Афіша - Афіша у  Львові - 032.ua">
            <a:extLst>
              <a:ext uri="{FF2B5EF4-FFF2-40B4-BE49-F238E27FC236}">
                <a16:creationId xmlns:a16="http://schemas.microsoft.com/office/drawing/2014/main" id="{CD5182AB-FF46-4010-931D-7C4BB2E778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2042" y="3253413"/>
            <a:ext cx="1642127" cy="2328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Війна за свій рахунок / The war at his own expense (2014) 720р Ukr | sub  Eng — Документальні фільми українською">
            <a:extLst>
              <a:ext uri="{FF2B5EF4-FFF2-40B4-BE49-F238E27FC236}">
                <a16:creationId xmlns:a16="http://schemas.microsoft.com/office/drawing/2014/main" id="{3A2E2B3E-529E-48B5-9433-13CADF2334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433" y="4624988"/>
            <a:ext cx="2063269" cy="1631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Самоубийство Леонида Кантера: режиссер, который рассказал миру историю  «киборга» и возродитель украинского села. Politeka">
            <a:extLst>
              <a:ext uri="{FF2B5EF4-FFF2-40B4-BE49-F238E27FC236}">
                <a16:creationId xmlns:a16="http://schemas.microsoft.com/office/drawing/2014/main" id="{59D19078-9B37-46F3-B8DA-5B87AFF1D4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3489" y="2598400"/>
            <a:ext cx="6079764" cy="4053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48473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кутник 2">
            <a:extLst>
              <a:ext uri="{FF2B5EF4-FFF2-40B4-BE49-F238E27FC236}">
                <a16:creationId xmlns:a16="http://schemas.microsoft.com/office/drawing/2014/main" id="{A4335290-3F1F-45D1-89BE-1BDCF4675235}"/>
              </a:ext>
            </a:extLst>
          </p:cNvPr>
          <p:cNvSpPr/>
          <p:nvPr/>
        </p:nvSpPr>
        <p:spPr>
          <a:xfrm>
            <a:off x="289141" y="206425"/>
            <a:ext cx="7497547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uk-UA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Ясній Іван</a:t>
            </a:r>
          </a:p>
          <a:p>
            <a:endParaRPr lang="uk-UA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Прямокутник 3">
            <a:extLst>
              <a:ext uri="{FF2B5EF4-FFF2-40B4-BE49-F238E27FC236}">
                <a16:creationId xmlns:a16="http://schemas.microsoft.com/office/drawing/2014/main" id="{654B0A2B-F717-45EA-8756-C2E0BD80405A}"/>
              </a:ext>
            </a:extLst>
          </p:cNvPr>
          <p:cNvSpPr/>
          <p:nvPr/>
        </p:nvSpPr>
        <p:spPr>
          <a:xfrm>
            <a:off x="289141" y="914311"/>
            <a:ext cx="5511584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 err="1"/>
              <a:t>Відомий</a:t>
            </a:r>
            <a:r>
              <a:rPr lang="ru-RU" sz="2000" dirty="0"/>
              <a:t> </a:t>
            </a:r>
            <a:r>
              <a:rPr lang="ru-RU" sz="2000" dirty="0" err="1"/>
              <a:t>український</a:t>
            </a:r>
            <a:r>
              <a:rPr lang="ru-RU" sz="2000" dirty="0"/>
              <a:t> </a:t>
            </a:r>
            <a:r>
              <a:rPr lang="ru-RU" sz="2000" dirty="0" err="1"/>
              <a:t>кінодокументаліст</a:t>
            </a:r>
            <a:r>
              <a:rPr lang="ru-RU" sz="2000" dirty="0"/>
              <a:t>, </a:t>
            </a:r>
            <a:r>
              <a:rPr lang="ru-RU" sz="2000" dirty="0" err="1"/>
              <a:t>режисер</a:t>
            </a:r>
            <a:r>
              <a:rPr lang="ru-RU" sz="2000" dirty="0"/>
              <a:t>, продюсер, оператор, </a:t>
            </a:r>
            <a:r>
              <a:rPr lang="ru-RU" sz="2000" dirty="0" err="1"/>
              <a:t>співавтор</a:t>
            </a:r>
            <a:r>
              <a:rPr lang="ru-RU" sz="2000" dirty="0"/>
              <a:t> </a:t>
            </a:r>
            <a:r>
              <a:rPr lang="ru-RU" sz="2000" dirty="0" err="1"/>
              <a:t>фільмів</a:t>
            </a:r>
            <a:r>
              <a:rPr lang="ru-RU" sz="2000" dirty="0"/>
              <a:t> «</a:t>
            </a:r>
            <a:r>
              <a:rPr lang="ru-RU" sz="2000" dirty="0" err="1"/>
              <a:t>Війна</a:t>
            </a:r>
            <a:r>
              <a:rPr lang="ru-RU" sz="2000" dirty="0"/>
              <a:t> за </a:t>
            </a:r>
            <a:r>
              <a:rPr lang="ru-RU" sz="2000" dirty="0" err="1"/>
              <a:t>свій</a:t>
            </a:r>
            <a:r>
              <a:rPr lang="ru-RU" sz="2000" dirty="0"/>
              <a:t> </a:t>
            </a:r>
            <a:r>
              <a:rPr lang="ru-RU" sz="2000" dirty="0" err="1"/>
              <a:t>рахунок</a:t>
            </a:r>
            <a:r>
              <a:rPr lang="ru-RU" sz="2000" dirty="0"/>
              <a:t>» (2014), «</a:t>
            </a:r>
            <a:r>
              <a:rPr lang="ru-RU" sz="2000" dirty="0" err="1"/>
              <a:t>Добровольці</a:t>
            </a:r>
            <a:r>
              <a:rPr lang="ru-RU" sz="2000" dirty="0"/>
              <a:t> </a:t>
            </a:r>
            <a:r>
              <a:rPr lang="ru-RU" sz="2000" dirty="0" err="1"/>
              <a:t>Божої</a:t>
            </a:r>
            <a:r>
              <a:rPr lang="ru-RU" sz="2000" dirty="0"/>
              <a:t> </a:t>
            </a:r>
            <a:r>
              <a:rPr lang="ru-RU" sz="2000" dirty="0" err="1"/>
              <a:t>чоти</a:t>
            </a:r>
            <a:r>
              <a:rPr lang="ru-RU" sz="2000" dirty="0"/>
              <a:t>» (2014), «</a:t>
            </a:r>
            <a:r>
              <a:rPr lang="ru-RU" sz="2000" dirty="0" err="1"/>
              <a:t>Міф</a:t>
            </a:r>
            <a:r>
              <a:rPr lang="ru-RU" sz="2000" dirty="0"/>
              <a:t>» (2018) .</a:t>
            </a:r>
            <a:endParaRPr lang="uk-UA" sz="2000" dirty="0"/>
          </a:p>
        </p:txBody>
      </p:sp>
      <p:pic>
        <p:nvPicPr>
          <p:cNvPr id="4098" name="Picture 2" descr="Іван Ясній, режисер кінострічки “Міф”">
            <a:extLst>
              <a:ext uri="{FF2B5EF4-FFF2-40B4-BE49-F238E27FC236}">
                <a16:creationId xmlns:a16="http://schemas.microsoft.com/office/drawing/2014/main" id="{FF811465-60DA-4BC7-802D-5142913016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5646" y="3028950"/>
            <a:ext cx="6393560" cy="3653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Війна за свій рахунок / The war at his own expense (2014) 720р Ukr | sub  Eng — Документальні фільми українською">
            <a:extLst>
              <a:ext uri="{FF2B5EF4-FFF2-40B4-BE49-F238E27FC236}">
                <a16:creationId xmlns:a16="http://schemas.microsoft.com/office/drawing/2014/main" id="{FBC7BEA5-F672-4BBC-AE63-354A76F26E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570" y="4739288"/>
            <a:ext cx="2063269" cy="1631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Добровольці Божої чоти: героїчна кіно-сага про війну - | Афіша - Афіша у  Львові - 032.ua">
            <a:extLst>
              <a:ext uri="{FF2B5EF4-FFF2-40B4-BE49-F238E27FC236}">
                <a16:creationId xmlns:a16="http://schemas.microsoft.com/office/drawing/2014/main" id="{FF4D0431-4634-4FC6-AABD-1F696303E4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2678" y="4390420"/>
            <a:ext cx="1642127" cy="2328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Фільм &amp;quot;Міф&amp;quot; поїде на фестивалі у Мехіко та Лондон">
            <a:extLst>
              <a:ext uri="{FF2B5EF4-FFF2-40B4-BE49-F238E27FC236}">
                <a16:creationId xmlns:a16="http://schemas.microsoft.com/office/drawing/2014/main" id="{64580796-FD26-4269-91C6-718DCAD1F3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695" y="2610723"/>
            <a:ext cx="3000375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19237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D11E4CE-771B-4DB6-A82E-494811B314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uk-UA"/>
          </a:p>
        </p:txBody>
      </p:sp>
      <p:pic>
        <p:nvPicPr>
          <p:cNvPr id="4" name="МІФ - офіційний трейлер (мовою оригіналу)">
            <a:hlinkClick r:id="" action="ppaction://media"/>
            <a:extLst>
              <a:ext uri="{FF2B5EF4-FFF2-40B4-BE49-F238E27FC236}">
                <a16:creationId xmlns:a16="http://schemas.microsoft.com/office/drawing/2014/main" id="{087B8B96-AD98-4D31-9C19-372763AD0B3C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276" cy="6858000"/>
          </a:xfrm>
        </p:spPr>
      </p:pic>
    </p:spTree>
    <p:extLst>
      <p:ext uri="{BB962C8B-B14F-4D97-AF65-F5344CB8AC3E}">
        <p14:creationId xmlns:p14="http://schemas.microsoft.com/office/powerpoint/2010/main" val="340384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517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Вид">
  <a:themeElements>
    <a:clrScheme name="Вид">
      <a:dk1>
        <a:sysClr val="windowText" lastClr="000000"/>
      </a:dk1>
      <a:lt1>
        <a:sysClr val="window" lastClr="FFFFFF"/>
      </a:lt1>
      <a:dk2>
        <a:srgbClr val="564B3C"/>
      </a:dk2>
      <a:lt2>
        <a:srgbClr val="ECEDD1"/>
      </a:lt2>
      <a:accent1>
        <a:srgbClr val="93A299"/>
      </a:accent1>
      <a:accent2>
        <a:srgbClr val="CB4B30"/>
      </a:accent2>
      <a:accent3>
        <a:srgbClr val="B5AE53"/>
      </a:accent3>
      <a:accent4>
        <a:srgbClr val="6F6A7A"/>
      </a:accent4>
      <a:accent5>
        <a:srgbClr val="E8B54D"/>
      </a:accent5>
      <a:accent6>
        <a:srgbClr val="8A7952"/>
      </a:accent6>
      <a:hlink>
        <a:srgbClr val="9F9F0B"/>
      </a:hlink>
      <a:folHlink>
        <a:srgbClr val="B2B2B2"/>
      </a:folHlink>
    </a:clrScheme>
    <a:fontScheme name="Вид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Вид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3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3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866257B-E5CE-4C43-9210-F2DE76BE10B5}"/>
    </a:ext>
  </a:extLst>
</a:theme>
</file>

<file path=ppt/theme/theme2.xml><?xml version="1.0" encoding="utf-8"?>
<a:theme xmlns:a="http://schemas.openxmlformats.org/drawingml/2006/main" name="Тема Office">
  <a:themeElements>
    <a:clrScheme name="Офіс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Офіс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Офіс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Краєвид</Template>
  <TotalTime>135</TotalTime>
  <Words>157</Words>
  <Application>Microsoft Office PowerPoint</Application>
  <PresentationFormat>Широкий екран</PresentationFormat>
  <Paragraphs>7</Paragraphs>
  <Slides>6</Slides>
  <Notes>1</Notes>
  <HiddenSlides>0</HiddenSlides>
  <MMClips>1</MMClips>
  <ScaleCrop>false</ScaleCrop>
  <HeadingPairs>
    <vt:vector size="6" baseType="variant">
      <vt:variant>
        <vt:lpstr>Використані шрифти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слайдів</vt:lpstr>
      </vt:variant>
      <vt:variant>
        <vt:i4>6</vt:i4>
      </vt:variant>
    </vt:vector>
  </HeadingPairs>
  <TitlesOfParts>
    <vt:vector size="11" baseType="lpstr">
      <vt:lpstr>Arial</vt:lpstr>
      <vt:lpstr>Calibri</vt:lpstr>
      <vt:lpstr>Century Schoolbook</vt:lpstr>
      <vt:lpstr>Wingdings 2</vt:lpstr>
      <vt:lpstr>Вид</vt:lpstr>
      <vt:lpstr>Презентація PowerPoint</vt:lpstr>
      <vt:lpstr>Презентація PowerPoint</vt:lpstr>
      <vt:lpstr>Василь Ярославович  Сліпак  (20 грудня 1974, Львів — 29 червня 2016, Луганське, Бахмутський р-н, Донецька обл., Україна) — всесвітньо відомий український оперний співак  (бас-баритон), соліст Паризької національної опери, волонтер, учасник Революції Гідності та бойових дій на Сході України. Позивний «Міф». Загинув у бою від кулі снайпера. Кавалер ордена «За мужність» І ст., Герой України, кавалер ордена «Золота Зірка».</vt:lpstr>
      <vt:lpstr>Презентація PowerPoint</vt:lpstr>
      <vt:lpstr>Презентація PowerPoint</vt:lpstr>
      <vt:lpstr>Презентація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Презентація PowerPoint</dc:title>
  <dc:creator>Olia Kravets</dc:creator>
  <cp:lastModifiedBy>Olia Kravets</cp:lastModifiedBy>
  <cp:revision>10</cp:revision>
  <dcterms:created xsi:type="dcterms:W3CDTF">2021-11-22T19:36:30Z</dcterms:created>
  <dcterms:modified xsi:type="dcterms:W3CDTF">2021-11-23T19:52:05Z</dcterms:modified>
</cp:coreProperties>
</file>